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66" r:id="rId7"/>
    <p:sldId id="257" r:id="rId8"/>
    <p:sldId id="260" r:id="rId9"/>
    <p:sldId id="264" r:id="rId10"/>
    <p:sldId id="265" r:id="rId11"/>
    <p:sldId id="259" r:id="rId12"/>
    <p:sldId id="267" r:id="rId13"/>
    <p:sldId id="261" r:id="rId14"/>
    <p:sldId id="273" r:id="rId15"/>
    <p:sldId id="268" r:id="rId16"/>
    <p:sldId id="275" r:id="rId17"/>
    <p:sldId id="276" r:id="rId18"/>
    <p:sldId id="269" r:id="rId19"/>
    <p:sldId id="263" r:id="rId20"/>
    <p:sldId id="271" r:id="rId21"/>
    <p:sldId id="27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>
        <p:scale>
          <a:sx n="105" d="100"/>
          <a:sy n="105" d="100"/>
        </p:scale>
        <p:origin x="-136" y="-2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dfight_head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41" y="4565011"/>
            <a:ext cx="5930900" cy="1905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foodfightshow.org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Fight is a bi-weekly podcast for the Chef community. We bring together the smartest people in the Chef community and the broader </a:t>
            </a:r>
            <a:r>
              <a:rPr lang="en-US" dirty="0" err="1"/>
              <a:t>DevOps</a:t>
            </a:r>
            <a:r>
              <a:rPr lang="en-US" dirty="0"/>
              <a:t> world to discuss the thorniest issues in system administration.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888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watch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ss-logo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065" y="0"/>
            <a:ext cx="4104935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theshipshow.com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Ship Show is a twice-monthly podcast, featuring discussion on everything from build engineering to </a:t>
            </a:r>
            <a:r>
              <a:rPr lang="en-US" dirty="0" err="1"/>
              <a:t>devops</a:t>
            </a:r>
            <a:r>
              <a:rPr lang="en-US" dirty="0"/>
              <a:t> to release management, plus interviews, new tools and techniques, and reviews.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05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dfight_head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41" y="4565011"/>
            <a:ext cx="5930900" cy="1905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foodfightshow.org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Fight is a bi-weekly podcast for the Chef community. We bring together the smartest people in the Chef community and the broader </a:t>
            </a:r>
            <a:r>
              <a:rPr lang="en-US" dirty="0" err="1"/>
              <a:t>DevOps</a:t>
            </a:r>
            <a:r>
              <a:rPr lang="en-US" dirty="0"/>
              <a:t> world to discuss the thorniest issues in system administration.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796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watch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listen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7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986" y="854760"/>
            <a:ext cx="2298632" cy="175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Developers' IRC Meeting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648799"/>
          </a:xfrm>
        </p:spPr>
        <p:txBody>
          <a:bodyPr/>
          <a:lstStyle/>
          <a:p>
            <a:r>
              <a:rPr lang="en-US" dirty="0"/>
              <a:t>Join members of the Chef Community in a meeting for Chef Developers where we’ll discuss the future of the Chef project and other things pertinent to the community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irc.freenode.net#chef-</a:t>
            </a:r>
            <a:r>
              <a:rPr lang="en-US" dirty="0" err="1" smtClean="0"/>
              <a:t>hacking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2957021" y="6338294"/>
            <a:ext cx="6301921" cy="435833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/chef/chef-community-</a:t>
            </a:r>
            <a:r>
              <a:rPr lang="en-US" dirty="0" err="1"/>
              <a:t>irc</a:t>
            </a:r>
            <a:r>
              <a:rPr lang="en-US" dirty="0"/>
              <a:t>-meetings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07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Community Summit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The Chef Community will gather for two days of open space sessions and brainstorm on Chef best practices.</a:t>
            </a:r>
          </a:p>
          <a:p>
            <a:endParaRPr lang="en-US" sz="2400" dirty="0"/>
          </a:p>
          <a:p>
            <a:r>
              <a:rPr lang="en-US" sz="2400" dirty="0"/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2957021" y="6338294"/>
            <a:ext cx="6301921" cy="435833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www.chef.io</a:t>
            </a:r>
            <a:r>
              <a:rPr lang="en-US" dirty="0"/>
              <a:t>/summit/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9169363" y="344571"/>
            <a:ext cx="2534107" cy="22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5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9169363" y="344571"/>
            <a:ext cx="2534107" cy="2217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It’s the gathering of hundreds of Chef community members. We get together </a:t>
            </a:r>
            <a:r>
              <a:rPr lang="en-US" sz="2400" dirty="0">
                <a:solidFill>
                  <a:srgbClr val="2E3235"/>
                </a:solidFill>
              </a:rPr>
              <a:t>to learn about the latest and greatest in the industry (both the </a:t>
            </a:r>
            <a:r>
              <a:rPr lang="en-US" sz="2400" dirty="0" err="1">
                <a:solidFill>
                  <a:srgbClr val="2E3235"/>
                </a:solidFill>
              </a:rPr>
              <a:t>hows</a:t>
            </a:r>
            <a:r>
              <a:rPr lang="en-US" sz="2400" dirty="0">
                <a:solidFill>
                  <a:srgbClr val="2E3235"/>
                </a:solidFill>
              </a:rPr>
              <a:t> and the whys), as well as exchange ideas, brainstorm solutions, and give hugs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, which has become the calling card of the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DevOps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community, and the Chef community in particular.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2957021" y="6338294"/>
            <a:ext cx="6301921" cy="435833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www.chef.io</a:t>
            </a:r>
            <a:r>
              <a:rPr lang="en-US" dirty="0"/>
              <a:t>/</a:t>
            </a:r>
            <a:r>
              <a:rPr lang="en-US" dirty="0" err="1"/>
              <a:t>chefconf</a:t>
            </a:r>
            <a:r>
              <a:rPr lang="en-US" dirty="0"/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64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1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read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watch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8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goo.gl</a:t>
            </a:r>
            <a:r>
              <a:rPr lang="en-US" dirty="0"/>
              <a:t>/cExAi1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slides from this </a:t>
            </a:r>
            <a:r>
              <a:rPr lang="en-US" dirty="0" smtClean="0"/>
              <a:t>worksho</a:t>
            </a:r>
            <a:r>
              <a:rPr lang="en-US" dirty="0" smtClean="0"/>
              <a:t>p.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docs.chef.io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21" y="511841"/>
            <a:ext cx="3042666" cy="398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6551905" cy="2509816"/>
          </a:xfrm>
        </p:spPr>
        <p:txBody>
          <a:bodyPr/>
          <a:lstStyle/>
          <a:p>
            <a:r>
              <a:rPr lang="en-US" dirty="0"/>
              <a:t>A Guide to Configuration Management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8437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5" y="2629588"/>
            <a:ext cx="6618748" cy="2509816"/>
          </a:xfrm>
        </p:spPr>
        <p:txBody>
          <a:bodyPr/>
          <a:lstStyle/>
          <a:p>
            <a:r>
              <a:rPr lang="en-US" dirty="0"/>
              <a:t>Getting the Most Out of Your Infrastructure Automation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55" y="622666"/>
            <a:ext cx="2883635" cy="37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learnchef.com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Activity focused learning for those new to Chef.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watch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589097" y="-281789"/>
            <a:ext cx="2786725" cy="7688405"/>
            <a:chOff x="10129097" y="-318075"/>
            <a:chExt cx="2786725" cy="76884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Youtube</a:t>
            </a:r>
            <a:r>
              <a:rPr lang="en-US" dirty="0" smtClean="0"/>
              <a:t>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ChefConf</a:t>
            </a:r>
            <a:r>
              <a:rPr lang="en-US" dirty="0" smtClean="0"/>
              <a:t> Talks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Training Videos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0866" y="6263711"/>
            <a:ext cx="497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/user/</a:t>
            </a:r>
            <a:r>
              <a:rPr lang="en-US" dirty="0" err="1"/>
              <a:t>getchef</a:t>
            </a:r>
            <a:r>
              <a:rPr lang="en-US" dirty="0"/>
              <a:t>/</a:t>
            </a:r>
            <a:r>
              <a:rPr lang="en-US" dirty="0" smtClean="0"/>
              <a:t>playlists</a:t>
            </a:r>
          </a:p>
        </p:txBody>
      </p:sp>
    </p:spTree>
    <p:extLst>
      <p:ext uri="{BB962C8B-B14F-4D97-AF65-F5344CB8AC3E}">
        <p14:creationId xmlns:p14="http://schemas.microsoft.com/office/powerpoint/2010/main" val="17581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10260</TotalTime>
  <Words>628</Words>
  <Application>Microsoft Macintosh PowerPoint</Application>
  <PresentationFormat>Custom</PresentationFormat>
  <Paragraphs>59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ChefDk3.2Template</vt:lpstr>
      <vt:lpstr>Further Resources</vt:lpstr>
      <vt:lpstr>What do I do now?</vt:lpstr>
      <vt:lpstr>https://goo.gl/cExAi1</vt:lpstr>
      <vt:lpstr>docs.chef.io</vt:lpstr>
      <vt:lpstr>Learning Chef</vt:lpstr>
      <vt:lpstr>Customizing Chef</vt:lpstr>
      <vt:lpstr>learnchef.com</vt:lpstr>
      <vt:lpstr>What do I do now?</vt:lpstr>
      <vt:lpstr>Youtube Channel</vt:lpstr>
      <vt:lpstr>foodfightshow.org</vt:lpstr>
      <vt:lpstr>What do I do now?</vt:lpstr>
      <vt:lpstr>theshipshow.com</vt:lpstr>
      <vt:lpstr>foodfightshow.org</vt:lpstr>
      <vt:lpstr>What do I do now?</vt:lpstr>
      <vt:lpstr>Chef Developers' IRC Meeting</vt:lpstr>
      <vt:lpstr>Chef Community Summit</vt:lpstr>
      <vt:lpstr>ChefConf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1337</cp:revision>
  <cp:lastPrinted>2015-02-07T23:49:10Z</cp:lastPrinted>
  <dcterms:created xsi:type="dcterms:W3CDTF">2012-09-13T17:36:07Z</dcterms:created>
  <dcterms:modified xsi:type="dcterms:W3CDTF">2015-05-13T21:12:34Z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